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</p:sldIdLst>
  <p:sldSz cx="9144000" cy="6858000" type="screen4x3"/>
  <p:notesSz cx="6858000" cy="9144000"/>
  <p:embeddedFontLst>
    <p:embeddedFont>
      <p:font typeface="HelloSassy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loDoodlePrint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13D1-0AF1-4BF1-B0A4-392DAE00BCD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7F8C-B47B-44B7-B657-CBF88E3F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Ashley-Hughes-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payteachers.com/Store/The-Candy-Cla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7162800" cy="4191000"/>
          </a:xfrm>
          <a:prstGeom prst="rect">
            <a:avLst/>
          </a:prstGeom>
          <a:solidFill>
            <a:schemeClr val="bg1"/>
          </a:solidFill>
          <a:ln w="7620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HelloSassy" pitchFamily="2" charset="0"/>
                <a:ea typeface="HelloSassy" pitchFamily="2" charset="0"/>
              </a:rPr>
              <a:t>Battles of the Revolutionary War</a:t>
            </a:r>
            <a:endParaRPr lang="en-US" sz="8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3352800"/>
            <a:ext cx="1676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PT Lab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00600"/>
            <a:ext cx="1878936" cy="1884487"/>
          </a:xfrm>
          <a:prstGeom prst="rect">
            <a:avLst/>
          </a:prstGeom>
        </p:spPr>
      </p:pic>
      <p:pic>
        <p:nvPicPr>
          <p:cNvPr id="20482" name="Picture 2" descr="C:\Documents and Settings\karaking\Local Settings\Temporary Internet Files\Content.IE5\HY8HHEXZ\MC900149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352800"/>
            <a:ext cx="1676400" cy="3235723"/>
          </a:xfrm>
          <a:prstGeom prst="rect">
            <a:avLst/>
          </a:prstGeom>
          <a:noFill/>
          <a:ln w="76200">
            <a:solidFill>
              <a:srgbClr val="96969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34000" y="4114800"/>
            <a:ext cx="1828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C:\Documents and Settings\karaking\Local Settings\Temporary Internet Files\Content.IE5\7D8VLZW1\MC9001494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1828800" cy="2743200"/>
          </a:xfrm>
          <a:prstGeom prst="rect">
            <a:avLst/>
          </a:prstGeom>
          <a:noFill/>
          <a:ln w="76200">
            <a:solidFill>
              <a:srgbClr val="96969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latin typeface="HelloSassy" pitchFamily="2" charset="0"/>
                <a:ea typeface="HelloSassy" pitchFamily="2" charset="0"/>
              </a:rPr>
              <a:t>Battle of Lexington &amp; Concord</a:t>
            </a:r>
            <a:endParaRPr lang="en-US" sz="4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1816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4400" dirty="0" smtClean="0">
              <a:latin typeface="HelloDoodlePrint" pitchFamily="2" charset="0"/>
              <a:ea typeface="HelloDoodlePrint" pitchFamily="2" charset="0"/>
            </a:endParaRP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1775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This was the first battle of the Revolutionary War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Paul Revere warned the colonists that the British were coming to Concord.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Minutemen were waiting in Lexington for the soldiers. 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Minutemen were militia with special training.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No one knows whether the British or the colonists fired the first shot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Eight colonists died and nine were wounded.  </a:t>
            </a:r>
            <a:br>
              <a:rPr lang="en-US" sz="4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Only one British solider was hurt. 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 British continued marching to Concord. 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Colonists and British started shooting at each</a:t>
            </a:r>
            <a:br>
              <a:rPr lang="en-US" sz="4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other.</a:t>
            </a:r>
          </a:p>
          <a:p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As the British marched back to Boston, </a:t>
            </a:r>
            <a:br>
              <a:rPr lang="en-US" sz="4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thousands of minutemen shot at them.  </a:t>
            </a:r>
            <a:br>
              <a:rPr lang="en-US" sz="4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4400" dirty="0" smtClean="0">
                <a:latin typeface="HelloDoodlePrint" pitchFamily="2" charset="0"/>
                <a:ea typeface="HelloDoodlePrint" pitchFamily="2" charset="0"/>
              </a:rPr>
              <a:t>The British were then trapped </a:t>
            </a:r>
            <a:r>
              <a:rPr lang="en-US" sz="4400" smtClean="0">
                <a:latin typeface="HelloDoodlePrint" pitchFamily="2" charset="0"/>
                <a:ea typeface="HelloDoodlePrint" pitchFamily="2" charset="0"/>
              </a:rPr>
              <a:t>in Boston.</a:t>
            </a:r>
            <a:endParaRPr lang="en-US" sz="4400" dirty="0" smtClean="0">
              <a:latin typeface="HelloDoodlePrint" pitchFamily="2" charset="0"/>
              <a:ea typeface="HelloDoodlePrint" pitchFamily="2" charset="0"/>
            </a:endParaRPr>
          </a:p>
          <a:p>
            <a:endParaRPr lang="en-US" sz="4400" dirty="0" smtClean="0">
              <a:latin typeface="HelloDoodlePrint" pitchFamily="2" charset="0"/>
              <a:ea typeface="HelloDoodlePrint" pitchFamily="2" charset="0"/>
            </a:endParaRPr>
          </a:p>
          <a:p>
            <a:endParaRPr lang="en-US" sz="4400" dirty="0" smtClean="0">
              <a:latin typeface="HelloDoodlePrint" pitchFamily="2" charset="0"/>
              <a:ea typeface="HelloDoodlePrint" pitchFamily="2" charset="0"/>
            </a:endParaRPr>
          </a:p>
          <a:p>
            <a:endParaRPr lang="en-US" sz="4400" dirty="0" smtClean="0">
              <a:latin typeface="HelloDoodlePrint" pitchFamily="2" charset="0"/>
              <a:ea typeface="HelloDoodlePrint" pitchFamily="2" charset="0"/>
            </a:endParaRPr>
          </a:p>
          <a:p>
            <a:endParaRPr lang="en-US" sz="4400" dirty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600"/>
            <a:ext cx="26303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638800" cy="16002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HelloSassy" pitchFamily="2" charset="0"/>
                <a:ea typeface="HelloSassy" pitchFamily="2" charset="0"/>
              </a:rPr>
              <a:t>Battle of Bunker Hill</a:t>
            </a:r>
            <a:endParaRPr lang="en-US" sz="6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7244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Militia leaders decided to build a fort on </a:t>
            </a:r>
            <a:br>
              <a:rPr lang="en-US" sz="2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Bunker Hill because they could fire </a:t>
            </a:r>
            <a:br>
              <a:rPr lang="en-US" sz="2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cannons from the hill at the British </a:t>
            </a:r>
            <a:br>
              <a:rPr lang="en-US" sz="24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soldiers.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The hill made it difficult for soldiers to attack them. 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Instead of Bunker Hill though, they actually decided to build the fort on Breed’s Hill. 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They did this because it was closer to Boston.  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Each time the British attacked the Patriots, they were forced back and more than half of their soldiers were killed or wounded.  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Then, the Patriots ran out of gunpowder and the British captured the fort and won the battle.  </a:t>
            </a:r>
          </a:p>
          <a:p>
            <a:r>
              <a:rPr lang="en-US" sz="2400" dirty="0" smtClean="0">
                <a:latin typeface="HelloDoodlePrint" pitchFamily="2" charset="0"/>
                <a:ea typeface="HelloDoodlePrint" pitchFamily="2" charset="0"/>
              </a:rPr>
              <a:t>This battle however proved that they could fight well.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111" y="152400"/>
            <a:ext cx="28624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HelloSassy" pitchFamily="2" charset="0"/>
                <a:ea typeface="HelloSassy" pitchFamily="2" charset="0"/>
              </a:rPr>
              <a:t>Battle of Trenton</a:t>
            </a:r>
            <a:endParaRPr lang="en-US" sz="6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Washington was asked to be the leader of the Continental Army.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His army was getting smaller, and he was worried that his soldiers would give up.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George Washington planned a surprise attack on an enemy camp in Trenton, New Jersey.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The soldiers in Trenton were German mercenaries which are soldiers who are paid to fight for a foreign country.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Washington took his soldiers across the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Delaware River to New Jersey and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attacked Trenton the day after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Christmas.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Washington’s army took almost 1,000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prisoners.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This was a victory for the Patriots. </a:t>
            </a:r>
            <a:endParaRPr lang="en-US" dirty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7851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HelloSassy" pitchFamily="2" charset="0"/>
                <a:ea typeface="HelloSassy" pitchFamily="2" charset="0"/>
              </a:rPr>
              <a:t>Battle of Saratoga</a:t>
            </a:r>
            <a:endParaRPr lang="en-US" sz="6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447800"/>
            <a:ext cx="5410200" cy="52578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The British were going to attack from Canada, so an army of Americans prepared to stop them near Saratoga, New York.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They set up a wall of dirt and logs on a hill so they could fight behind it.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The Americans won the battle.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This was a turning point in the war because France joined the war against British to help the Americans.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They sent money, soldiers, and a powerful navy to help.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Spain, the Netherlands, and Russia also joined the Americans to fight against Britain. </a:t>
            </a:r>
          </a:p>
          <a:p>
            <a:endParaRPr lang="en-US" dirty="0" smtClean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3429000" cy="33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16764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HelloSassy" pitchFamily="2" charset="0"/>
                <a:ea typeface="HelloSassy" pitchFamily="2" charset="0"/>
              </a:rPr>
              <a:t>Winter at Valley Forge</a:t>
            </a:r>
            <a:endParaRPr lang="en-US" sz="6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American soldiers were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suffering at Valley Forge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due to the cold weather.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Many soldiers died of disease </a:t>
            </a:r>
            <a:br>
              <a:rPr lang="en-US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because they went barefoot, slept on the frozen ground, and food was limited.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Washington worked hard to keep his army going and worked hard to get supplies. 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His soldiers ended up eventually having more food and better uniforms to wear. </a:t>
            </a:r>
          </a:p>
          <a:p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By the time it was spring, the army was ready to fight again.   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200"/>
            <a:ext cx="32493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latin typeface="HelloSassy" pitchFamily="2" charset="0"/>
                <a:ea typeface="HelloSassy" pitchFamily="2" charset="0"/>
              </a:rPr>
              <a:t>Battle of Yorktown</a:t>
            </a:r>
            <a:endParaRPr lang="en-US" sz="60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solidFill>
            <a:schemeClr val="bg1"/>
          </a:solidFill>
          <a:ln w="76200">
            <a:solidFill>
              <a:srgbClr val="969696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Yorktown is located on a peninsula between the York and James Rivers.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Americans and French fired cannons at the British.  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The French Navy blocked Yorktown harbor, so the British ships could not rescue their troops.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Due to Yorktown’s location, the British were trapped.  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The British army surrendered which means they gave up at Yorktown.  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This was the last big battle of the War for </a:t>
            </a:r>
            <a:br>
              <a:rPr lang="en-US" sz="20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Independence.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The war continued for about 2 years, but </a:t>
            </a:r>
            <a:br>
              <a:rPr lang="en-US" sz="20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not a lot of fighting occurred. 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The Americans had won their independence </a:t>
            </a:r>
            <a:br>
              <a:rPr lang="en-US" sz="2000" dirty="0" smtClean="0">
                <a:latin typeface="HelloDoodlePrint" pitchFamily="2" charset="0"/>
                <a:ea typeface="HelloDoodlePrint" pitchFamily="2" charset="0"/>
              </a:rPr>
            </a:br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and won the war.</a:t>
            </a:r>
          </a:p>
          <a:p>
            <a:r>
              <a:rPr lang="en-US" sz="2000" dirty="0" smtClean="0">
                <a:latin typeface="HelloDoodlePrint" pitchFamily="2" charset="0"/>
                <a:ea typeface="HelloDoodlePrint" pitchFamily="2" charset="0"/>
              </a:rPr>
              <a:t>1781-1783  </a:t>
            </a:r>
            <a:endParaRPr lang="en-US" sz="2000" dirty="0">
              <a:latin typeface="HelloDoodlePrint" pitchFamily="2" charset="0"/>
              <a:ea typeface="HelloDoodle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2590800" cy="255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7969" t="23958" r="17187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16764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Sassy" pitchFamily="2" charset="0"/>
                <a:ea typeface="HelloSassy" pitchFamily="2" charset="0"/>
              </a:rPr>
              <a:t>My Battles of the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9928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Sassy" pitchFamily="2" charset="0"/>
                <a:ea typeface="HelloSassy" pitchFamily="2" charset="0"/>
              </a:rPr>
              <a:t>I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362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328446"/>
            <a:ext cx="457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loSassy" pitchFamily="2" charset="0"/>
                <a:ea typeface="HelloSassy" pitchFamily="2" charset="0"/>
              </a:rPr>
              <a:t>me</a:t>
            </a:r>
            <a:endParaRPr lang="en-US" sz="1600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590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Sassy" pitchFamily="2" charset="0"/>
                <a:ea typeface="HelloSassy" pitchFamily="2" charset="0"/>
              </a:rPr>
              <a:t>My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4980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Sassy" pitchFamily="2" charset="0"/>
                <a:ea typeface="HelloSassy" pitchFamily="2" charset="0"/>
              </a:rPr>
              <a:t>I’d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4290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Sassy" pitchFamily="2" charset="0"/>
                <a:ea typeface="HelloSassy" pitchFamily="2" charset="0"/>
              </a:rPr>
              <a:t>© Kara Lee 2013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7969" t="25000" r="17187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Sassy" pitchFamily="2" charset="0"/>
                <a:ea typeface="HelloSassy" pitchFamily="2" charset="0"/>
                <a:hlinkClick r:id="rId3"/>
              </a:rPr>
              <a:t>http://www.teacherspayteachers.com/Store/Ashley-Hughes-38</a:t>
            </a:r>
            <a:r>
              <a:rPr lang="en-US" dirty="0" smtClean="0">
                <a:latin typeface="HelloSassy" pitchFamily="2" charset="0"/>
                <a:ea typeface="HelloSassy" pitchFamily="2" charset="0"/>
              </a:rPr>
              <a:t> 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8674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HelloSassy" pitchFamily="2" charset="0"/>
                <a:ea typeface="HelloSassy" pitchFamily="2" charset="0"/>
                <a:hlinkClick r:id="rId4"/>
              </a:rPr>
              <a:t>http://www.teacherspayteachers.com/Store/The-Candy-Class</a:t>
            </a:r>
            <a:r>
              <a:rPr lang="en-US" u="sng" dirty="0" smtClean="0">
                <a:latin typeface="HelloSassy" pitchFamily="2" charset="0"/>
                <a:ea typeface="HelloSassy" pitchFamily="2" charset="0"/>
              </a:rPr>
              <a:t> 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737" y="5481935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loSassy" pitchFamily="2" charset="0"/>
                <a:ea typeface="HelloSassy" pitchFamily="2" charset="0"/>
              </a:rPr>
              <a:t>Backgrounds: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358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HelloSassy</vt:lpstr>
      <vt:lpstr>Calibri</vt:lpstr>
      <vt:lpstr>Arial</vt:lpstr>
      <vt:lpstr>HelloDoodlePrint</vt:lpstr>
      <vt:lpstr>Office Theme</vt:lpstr>
      <vt:lpstr>Battles of the Revolutionary War</vt:lpstr>
      <vt:lpstr>Battle of Lexington &amp; Concord</vt:lpstr>
      <vt:lpstr>Battle of Bunker Hill</vt:lpstr>
      <vt:lpstr>Battle of Trenton</vt:lpstr>
      <vt:lpstr>Battle of Saratoga</vt:lpstr>
      <vt:lpstr>Winter at Valley Forge</vt:lpstr>
      <vt:lpstr>Battle of Yorktown</vt:lpstr>
      <vt:lpstr>PowerPoint Presentation</vt:lpstr>
      <vt:lpstr>PowerPoint Presentation</vt:lpstr>
    </vt:vector>
  </TitlesOfParts>
  <Company>Forsyth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karaking</dc:creator>
  <cp:lastModifiedBy>Burge, Shannon</cp:lastModifiedBy>
  <cp:revision>52</cp:revision>
  <dcterms:created xsi:type="dcterms:W3CDTF">2013-12-09T19:39:01Z</dcterms:created>
  <dcterms:modified xsi:type="dcterms:W3CDTF">2017-03-24T14:57:09Z</dcterms:modified>
</cp:coreProperties>
</file>